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4695"/>
  </p:normalViewPr>
  <p:slideViewPr>
    <p:cSldViewPr snapToGrid="0">
      <p:cViewPr varScale="1">
        <p:scale>
          <a:sx n="91" d="100"/>
          <a:sy n="91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BBAA-A663-B7C9-DF40-40ED227A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3DAF4-4D9A-A93F-5C79-B189F4811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2F90B-4BDE-95DF-E319-1F3057EA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7BA8D-648A-B6D4-7E7D-994DCE07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B499-A214-A756-7293-D6FEEC47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10C-A828-10F4-C2B3-10C8FFA7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B10B-51E3-9FA4-B457-57D451CF4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8F798-4C6A-CC41-FCBE-2CFC692E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56F4-6A80-9367-50C4-640E4C5F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E7DE-A8F8-ACCA-2180-040829ED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7339A8-0B19-83BB-F85F-3421CD264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52327-4912-451F-45A9-708695551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20F3-027D-4300-6B64-A28205EF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5A105-3DA9-1B31-61A6-A8A41BB7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32224-C078-709A-05A3-1D9304D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F779-3D89-A26C-CB15-3FA1AB1A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B0A80-9F7D-758C-43CE-F94A9BC8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4B9C-29F2-7DBD-8B19-98DE8593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A5FDE-8BD6-E82A-F3D5-3EFA0FFF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C1ED-086F-D995-F368-E2672168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C1BB-24F5-457A-EBAC-1D156BC9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AF43-13BA-18BF-BD6D-7A8CAE7F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216AD-4DC3-ABF3-4B6D-C14A1F28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BA72B-8B1E-4A38-EAE5-A305359C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EDF9-9379-4FC1-A2C8-1338072A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1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EC16-696E-CE5B-50E3-A584655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D4B8D-7F23-1354-6446-EAE21058A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A0E88-EE15-3201-891B-B0F2545B1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1DAC5-0BDE-AA6C-5B07-8EFFA984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A7706-F1F8-A85A-6ABA-0666BB14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278E5-5AEE-5D7D-565A-F73F09E3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FCF2-FD99-9662-ECC9-7ACC2501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42FEA-EF94-F997-E7FA-94CD2291C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1D52-D2EF-EF11-ABF6-A8E6D92DD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AA523-9D1D-8515-F93A-2E79DAF66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3AE41-7ABA-2236-F0C6-75A64F9A6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AA48DA-D375-DAFD-8CA8-F585C599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39F747-F8B4-D8F2-74D8-BD723F1B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0BB88-AB02-3931-0BF6-ED0A20D4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3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111D-7892-CD84-5B91-FD4DE62F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C6E87-C13B-B96E-BA34-E7D0B918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C9CD8-4C19-B7DE-EA81-0CF893B5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55C05-0A10-C1A1-13CA-5DF59B60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CA5AA-024B-F5A7-4D98-DD2D6652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B5CC3-4325-F159-6DA6-1D77AF59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BE4A-AB16-3F66-C936-4C43C040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8E6D-AEC2-54B6-8A44-B39452A8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CE87-D567-2C8B-6435-5733DC8E6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8556B-ACB0-F4CC-341F-E3F36DBBF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49C7-F224-59E9-BF69-F4186C7F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27876-F10B-E8D7-3010-C976FC6E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CDBBA-DEC8-23C9-F415-3683A9F9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38E7-E3EA-DE99-607C-B2DB4D9B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9E965-140F-4908-B15A-E54111CEA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B2C48-9B55-85AE-068D-CDDAC8446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8B24-7D7B-52DB-4943-3F172593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E93-A453-0776-AE64-86F30C4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A905F-88F6-A92A-8024-6B73168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4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40489-F62C-59B9-6280-73B50664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340F1-E098-2D27-379B-58214D859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565C-012F-9790-BB61-994607139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BECCD5-2903-FB4F-85CE-E3182C184B7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25BB-AB25-A8FD-04EE-EAAF7D8C3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39EAF-FBDD-EEF4-6A16-B9F84BFF6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B20037-3A36-1748-A254-20D45B88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8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C4ECBC-A065-7E1F-9128-F6E1D5553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9FC8-2466-EBEA-93C3-10A11553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0B-3FB1-88E2-AE42-C62F6B1B3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D5FBD-A35F-9A4D-0CEF-50E16714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958C-95C7-2C72-3E09-5614072B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2033-B251-136D-1C40-3D11F15E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FDF8D-D8EB-55FD-5D0D-03735C13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E7980-AA94-9C60-2E0B-CB131CE6F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B3AE8-F610-FD03-CDC5-4F7A00E45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" r="823" b="-1"/>
          <a:stretch>
            <a:fillRect/>
          </a:stretch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2BB00-2B3A-D658-D47A-A5AF93AD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23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0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F1766-BCC0-B552-3906-369EFC5E4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73" r="215" b="-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0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6E10B-3662-5095-F6A9-D1A592833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DEA456-63E8-F388-3337-04B33790E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C2F853-AA15-89C1-B7CD-685069CCD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A28E-0C26-1F9F-1414-1740B77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D3B3-4D31-E9A3-9B2D-50C776AD3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DCE8-C470-6617-5985-12E372EA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7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Srishti Kapoor</dc:creator>
  <cp:lastModifiedBy>Srishti Kapoor</cp:lastModifiedBy>
  <cp:revision>1</cp:revision>
  <dcterms:created xsi:type="dcterms:W3CDTF">2026-02-08T18:57:20Z</dcterms:created>
  <dcterms:modified xsi:type="dcterms:W3CDTF">2026-02-08T19:13:20Z</dcterms:modified>
</cp:coreProperties>
</file>